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50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35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9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9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94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6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6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2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7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14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18A0-1095-4091-BC76-A76AFC4FB474}" type="datetimeFigureOut">
              <a:rPr lang="en-US" smtClean="0"/>
              <a:pPr/>
              <a:t>07-Nov-17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8C335-EEA0-477F-8084-33A7A538C4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94" y="5823398"/>
            <a:ext cx="5536258" cy="104060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867" y="1394550"/>
            <a:ext cx="3796933" cy="1673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602" y="5831696"/>
            <a:ext cx="5536258" cy="10406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7987" y="132735"/>
            <a:ext cx="5825613" cy="65630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09073" y="152403"/>
            <a:ext cx="5845267" cy="65630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04159" y="1630152"/>
            <a:ext cx="57027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'A‘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da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kam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ye se ka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woli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ba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maane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tega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kam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na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mae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daane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tei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to mo se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ba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wane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ba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che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se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na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y</a:t>
            </a:r>
            <a:r>
              <a:rPr lang="en-US" sz="1200" dirty="0" err="1" smtClean="0"/>
              <a:t>é</a:t>
            </a:r>
            <a:r>
              <a:rPr lang="en-US" sz="1200" dirty="0" smtClean="0"/>
              <a:t> </a:t>
            </a:r>
            <a:r>
              <a:rPr lang="en-US" sz="1200" dirty="0" err="1" smtClean="0"/>
              <a:t>pε</a:t>
            </a:r>
            <a:r>
              <a:rPr lang="en-US" sz="1200" dirty="0" smtClean="0"/>
              <a:t> </a:t>
            </a:r>
            <a:r>
              <a:rPr lang="en-US" sz="1200" dirty="0" err="1" smtClean="0"/>
              <a:t>kansolo</a:t>
            </a:r>
            <a:r>
              <a:rPr lang="en-US" sz="1200" dirty="0" smtClean="0"/>
              <a:t> </a:t>
            </a:r>
            <a:r>
              <a:rPr lang="en-US" sz="1200" dirty="0" err="1" smtClean="0"/>
              <a:t>kom</a:t>
            </a:r>
            <a:r>
              <a:rPr lang="en-US" sz="1200" dirty="0" smtClean="0"/>
              <a:t> </a:t>
            </a:r>
            <a:r>
              <a:rPr lang="en-US" sz="1200" dirty="0" err="1" smtClean="0"/>
              <a:t>ba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ba</a:t>
            </a:r>
            <a:r>
              <a:rPr lang="en-US" sz="1200" dirty="0" smtClean="0"/>
              <a:t> </a:t>
            </a:r>
            <a:r>
              <a:rPr lang="en-US" sz="1200" dirty="0" err="1" smtClean="0"/>
              <a:t>kε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. Ye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konto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bere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we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na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ded</a:t>
            </a:r>
            <a:r>
              <a:rPr lang="en-US" sz="1200" dirty="0" err="1" smtClean="0"/>
              <a:t>ε</a:t>
            </a:r>
            <a:r>
              <a:rPr lang="en-US" sz="1200" dirty="0" smtClean="0"/>
              <a:t> </a:t>
            </a:r>
            <a:r>
              <a:rPr lang="en-US" sz="1200" dirty="0" err="1" smtClean="0"/>
              <a:t>wo</a:t>
            </a:r>
            <a:r>
              <a:rPr lang="en-US" sz="1200" dirty="0" smtClean="0"/>
              <a:t> </a:t>
            </a:r>
            <a:r>
              <a:rPr lang="en-US" sz="1200" dirty="0" err="1" smtClean="0"/>
              <a:t>zo</a:t>
            </a:r>
            <a:r>
              <a:rPr lang="en-US" sz="1200" dirty="0" smtClean="0"/>
              <a:t> </a:t>
            </a:r>
            <a:r>
              <a:rPr lang="en-US" sz="1200" dirty="0" err="1" smtClean="0"/>
              <a:t>tega</a:t>
            </a:r>
            <a:r>
              <a:rPr lang="en-US" sz="1200" dirty="0" smtClean="0"/>
              <a:t> </a:t>
            </a:r>
            <a:r>
              <a:rPr lang="en-US" sz="1200" dirty="0" err="1" smtClean="0"/>
              <a:t>kam</a:t>
            </a:r>
            <a:r>
              <a:rPr lang="en-US" sz="1200" dirty="0" smtClean="0"/>
              <a:t> ne ye ka baa </a:t>
            </a:r>
            <a:r>
              <a:rPr lang="en-US" sz="1200" dirty="0" err="1" smtClean="0"/>
              <a:t>taa</a:t>
            </a:r>
            <a:r>
              <a:rPr lang="en-US" sz="1200" dirty="0" smtClean="0"/>
              <a:t> </a:t>
            </a:r>
            <a:r>
              <a:rPr lang="en-US" sz="1200" dirty="0" err="1" smtClean="0"/>
              <a:t>kore</a:t>
            </a:r>
            <a:r>
              <a:rPr lang="en-US" sz="1200" dirty="0" smtClean="0"/>
              <a:t> </a:t>
            </a:r>
            <a:r>
              <a:rPr lang="en-US" sz="1200" dirty="0" err="1" smtClean="0"/>
              <a:t>lela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.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'A'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da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kam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keim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ba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chamma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n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na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wo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jei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selo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maama</a:t>
            </a:r>
            <a:endParaRPr lang="en-US" sz="12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en-US" sz="1200" dirty="0" err="1" smtClean="0">
                <a:latin typeface="Times New Roman" panose="02020603050405020304" pitchFamily="18" charset="0"/>
              </a:rPr>
              <a:t>Kolo</a:t>
            </a:r>
            <a:r>
              <a:rPr lang="en-US" sz="1200" dirty="0" smtClean="0">
                <a:latin typeface="Times New Roman" panose="02020603050405020304" pitchFamily="18" charset="0"/>
              </a:rPr>
              <a:t> de </a:t>
            </a:r>
            <a:r>
              <a:rPr lang="en-US" sz="1200" dirty="0" err="1" smtClean="0">
                <a:latin typeface="Times New Roman" panose="02020603050405020304" pitchFamily="18" charset="0"/>
              </a:rPr>
              <a:t>kolo</a:t>
            </a:r>
            <a:r>
              <a:rPr lang="en-US" sz="1200" dirty="0" smtClean="0">
                <a:latin typeface="Times New Roman" panose="02020603050405020304" pitchFamily="18" charset="0"/>
              </a:rPr>
              <a:t> n </a:t>
            </a:r>
            <a:r>
              <a:rPr lang="en-US" sz="1200" dirty="0" err="1" smtClean="0">
                <a:latin typeface="Times New Roman" panose="02020603050405020304" pitchFamily="18" charset="0"/>
              </a:rPr>
              <a:t>na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wo</a:t>
            </a:r>
            <a:r>
              <a:rPr lang="en-US" sz="1200" dirty="0" smtClean="0">
                <a:latin typeface="Times New Roman" panose="02020603050405020304" pitchFamily="18" charset="0"/>
              </a:rPr>
              <a:t> ma n </a:t>
            </a:r>
            <a:r>
              <a:rPr lang="en-US" sz="1200" dirty="0" err="1" smtClean="0">
                <a:latin typeface="Times New Roman" panose="02020603050405020304" pitchFamily="18" charset="0"/>
              </a:rPr>
              <a:t>ke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'A'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da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kam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to: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Times New Roman" panose="02020603050405020304" pitchFamily="18" charset="0"/>
              </a:rPr>
              <a:t>Da-dodwaaro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telei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dedoa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dedoa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na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dwara</a:t>
            </a:r>
            <a:r>
              <a:rPr lang="en-US" sz="1200" dirty="0" smtClean="0">
                <a:latin typeface="Times New Roman" panose="02020603050405020304" pitchFamily="18" charset="0"/>
              </a:rPr>
              <a:t> se </a:t>
            </a:r>
          </a:p>
          <a:p>
            <a:pPr marL="171450" indent="-171450"/>
            <a:r>
              <a:rPr lang="en-US" sz="1200" dirty="0" err="1" smtClean="0">
                <a:latin typeface="Times New Roman" panose="02020603050405020304" pitchFamily="18" charset="0"/>
              </a:rPr>
              <a:t>y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i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mita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balei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Times New Roman" panose="02020603050405020304" pitchFamily="18" charset="0"/>
              </a:rPr>
              <a:t>Da-kukua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dedoa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na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yi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mita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dedoa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Times New Roman" panose="02020603050405020304" pitchFamily="18" charset="0"/>
              </a:rPr>
              <a:t>Peo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bala</a:t>
            </a:r>
            <a:r>
              <a:rPr lang="en-US" sz="1200" dirty="0" err="1" smtClean="0"/>
              <a:t>ŋa</a:t>
            </a:r>
            <a:r>
              <a:rPr lang="en-US" sz="1200" dirty="0" smtClean="0"/>
              <a:t> </a:t>
            </a:r>
            <a:r>
              <a:rPr lang="en-US" sz="1200" dirty="0" err="1" smtClean="0"/>
              <a:t>naa</a:t>
            </a:r>
            <a:r>
              <a:rPr lang="en-US" sz="1200" dirty="0" smtClean="0"/>
              <a:t> </a:t>
            </a:r>
            <a:r>
              <a:rPr lang="en-US" sz="1200" dirty="0" err="1" smtClean="0"/>
              <a:t>saleme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Times New Roman" panose="02020603050405020304" pitchFamily="18" charset="0"/>
              </a:rPr>
              <a:t>P</a:t>
            </a:r>
            <a:r>
              <a:rPr lang="en-US" sz="1200" dirty="0" err="1" smtClean="0"/>
              <a:t>εεne</a:t>
            </a:r>
            <a:r>
              <a:rPr lang="en-US" sz="1200" dirty="0" smtClean="0"/>
              <a:t>, </a:t>
            </a:r>
            <a:r>
              <a:rPr lang="en-US" sz="1200" dirty="0" err="1" smtClean="0"/>
              <a:t>pεnsole</a:t>
            </a:r>
            <a:r>
              <a:rPr lang="en-US" sz="1200" dirty="0" smtClean="0"/>
              <a:t> </a:t>
            </a:r>
            <a:r>
              <a:rPr lang="en-US" sz="1200" dirty="0" err="1" smtClean="0"/>
              <a:t>naa</a:t>
            </a:r>
            <a:r>
              <a:rPr lang="en-US" sz="1200" dirty="0" smtClean="0"/>
              <a:t> </a:t>
            </a:r>
            <a:r>
              <a:rPr lang="en-US" sz="1200" dirty="0" err="1" smtClean="0"/>
              <a:t>makka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Ŋona</a:t>
            </a:r>
            <a:endParaRPr lang="en-US" sz="1200" b="0" i="0" u="none" strike="noStrike" baseline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200" b="0" i="0" u="none" strike="noStrike" baseline="0" dirty="0" smtClean="0">
              <a:latin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106" y="187838"/>
            <a:ext cx="5536258" cy="815052"/>
          </a:xfrm>
          <a:prstGeom prst="rect">
            <a:avLst/>
          </a:prstGeom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6146751" y="652205"/>
            <a:ext cx="6009136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/>
              <a:t>Africa 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Ŋ</a:t>
            </a:r>
            <a:r>
              <a:rPr lang="en-US" sz="2400" b="1" dirty="0" smtClean="0"/>
              <a:t>EM</a:t>
            </a:r>
          </a:p>
          <a:p>
            <a:pPr algn="ctr"/>
            <a:r>
              <a:rPr lang="en-US" sz="2400" b="1" i="1" dirty="0" err="1" smtClean="0"/>
              <a:t>Tega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Dedaane</a:t>
            </a:r>
            <a:r>
              <a:rPr lang="en-US" sz="2400" b="1" i="1" dirty="0" smtClean="0"/>
              <a:t> Na </a:t>
            </a:r>
            <a:r>
              <a:rPr lang="en-US" sz="2400" b="1" i="1" dirty="0" err="1" smtClean="0"/>
              <a:t>Niim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T</a:t>
            </a:r>
            <a:r>
              <a:rPr lang="en-US" sz="2400" b="1" dirty="0" err="1" smtClean="0"/>
              <a:t>ɔnɔ</a:t>
            </a:r>
            <a:r>
              <a:rPr lang="en-US" sz="2400" dirty="0" smtClean="0"/>
              <a:t> </a:t>
            </a:r>
            <a:r>
              <a:rPr lang="en-US" sz="2400" b="1" i="1" dirty="0" smtClean="0"/>
              <a:t>1</a:t>
            </a:r>
            <a:endParaRPr lang="en-US" sz="2400" b="1" i="1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6310618" y="1290392"/>
            <a:ext cx="1550275" cy="592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A-</a:t>
            </a:r>
            <a:r>
              <a:rPr lang="en-US" sz="2000" b="1" dirty="0" err="1" smtClean="0">
                <a:solidFill>
                  <a:schemeClr val="tx1"/>
                </a:solidFill>
              </a:rPr>
              <a:t>Da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Kam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693" y="4487216"/>
            <a:ext cx="1969008" cy="1706880"/>
          </a:xfrm>
          <a:prstGeom prst="rect">
            <a:avLst/>
          </a:prstGeom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8912" y="2353455"/>
            <a:ext cx="2468860" cy="1719245"/>
          </a:xfrm>
          <a:prstGeom prst="rect">
            <a:avLst/>
          </a:prstGeom>
        </p:spPr>
      </p:pic>
      <p:sp>
        <p:nvSpPr>
          <p:cNvPr id="17" name="Text Placeholder 3"/>
          <p:cNvSpPr txBox="1">
            <a:spLocks/>
          </p:cNvSpPr>
          <p:nvPr/>
        </p:nvSpPr>
        <p:spPr>
          <a:xfrm>
            <a:off x="6148113" y="4036366"/>
            <a:ext cx="5678129" cy="592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'A‘ </a:t>
            </a:r>
            <a:r>
              <a:rPr lang="en-US" sz="2000" b="1" dirty="0" err="1" smtClean="0">
                <a:solidFill>
                  <a:schemeClr val="tx1"/>
                </a:solidFill>
              </a:rPr>
              <a:t>Da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Kam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keim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Boboa</a:t>
            </a:r>
            <a:r>
              <a:rPr lang="en-US" sz="2000" b="1" dirty="0" smtClean="0">
                <a:solidFill>
                  <a:schemeClr val="tx1"/>
                </a:solidFill>
              </a:rPr>
              <a:t> Tu.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7885" y="4487128"/>
            <a:ext cx="3998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</a:rPr>
              <a:t>Pa se </a:t>
            </a:r>
            <a:r>
              <a:rPr lang="en-US" sz="1200" dirty="0" err="1" smtClean="0">
                <a:latin typeface="Times New Roman" panose="02020603050405020304" pitchFamily="18" charset="0"/>
              </a:rPr>
              <a:t>se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taa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dwarema</a:t>
            </a:r>
            <a:r>
              <a:rPr lang="en-US" sz="1200" dirty="0" smtClean="0">
                <a:latin typeface="Times New Roman" panose="02020603050405020304" pitchFamily="18" charset="0"/>
              </a:rPr>
              <a:t> se </a:t>
            </a:r>
            <a:r>
              <a:rPr lang="en-US" sz="1200" dirty="0" err="1" smtClean="0">
                <a:latin typeface="Times New Roman" panose="02020603050405020304" pitchFamily="18" charset="0"/>
              </a:rPr>
              <a:t>mae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daane</a:t>
            </a:r>
            <a:r>
              <a:rPr lang="en-US" sz="1200" dirty="0" smtClean="0">
                <a:latin typeface="Times New Roman" panose="02020603050405020304" pitchFamily="18" charset="0"/>
              </a:rPr>
              <a:t> ne </a:t>
            </a:r>
            <a:r>
              <a:rPr lang="en-US" sz="1200" dirty="0" err="1" smtClean="0">
                <a:latin typeface="Times New Roman" panose="02020603050405020304" pitchFamily="18" charset="0"/>
              </a:rPr>
              <a:t>mitase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balei</a:t>
            </a:r>
            <a:r>
              <a:rPr lang="en-US" sz="1200" dirty="0" smtClean="0">
                <a:latin typeface="Times New Roman" panose="02020603050405020304" pitchFamily="18" charset="0"/>
              </a:rPr>
              <a:t> n </a:t>
            </a:r>
            <a:r>
              <a:rPr lang="en-US" sz="1200" dirty="0" err="1" smtClean="0">
                <a:latin typeface="Times New Roman" panose="02020603050405020304" pitchFamily="18" charset="0"/>
              </a:rPr>
              <a:t>v</a:t>
            </a:r>
            <a:r>
              <a:rPr lang="en-US" sz="1200" dirty="0" err="1" smtClean="0"/>
              <a:t>ɔ</a:t>
            </a:r>
            <a:r>
              <a:rPr lang="en-US" sz="1200" dirty="0" smtClean="0"/>
              <a:t> se </a:t>
            </a:r>
            <a:r>
              <a:rPr lang="en-US" sz="1200" dirty="0" err="1" smtClean="0"/>
              <a:t>baŋa</a:t>
            </a:r>
            <a:r>
              <a:rPr lang="en-US" sz="1200" dirty="0" smtClean="0"/>
              <a:t> </a:t>
            </a:r>
            <a:r>
              <a:rPr lang="en-US" sz="1200" dirty="0" err="1" smtClean="0"/>
              <a:t>kam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Lage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da-kukua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n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kuni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se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tetare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ne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err="1" smtClean="0">
                <a:latin typeface="Times New Roman" panose="02020603050405020304" pitchFamily="18" charset="0"/>
              </a:rPr>
              <a:t>Tiini</a:t>
            </a:r>
            <a:r>
              <a:rPr lang="en-US" sz="1200" dirty="0" smtClean="0">
                <a:latin typeface="Times New Roman" panose="02020603050405020304" pitchFamily="18" charset="0"/>
              </a:rPr>
              <a:t> n </a:t>
            </a:r>
            <a:r>
              <a:rPr lang="en-US" sz="1200" dirty="0" err="1" smtClean="0">
                <a:latin typeface="Times New Roman" panose="02020603050405020304" pitchFamily="18" charset="0"/>
              </a:rPr>
              <a:t>kuni</a:t>
            </a:r>
            <a:r>
              <a:rPr lang="en-US" sz="1200" dirty="0" smtClean="0">
                <a:latin typeface="Times New Roman" panose="02020603050405020304" pitchFamily="18" charset="0"/>
              </a:rPr>
              <a:t> se </a:t>
            </a:r>
            <a:r>
              <a:rPr lang="en-US" sz="1200" dirty="0" err="1" smtClean="0">
                <a:latin typeface="Times New Roman" panose="02020603050405020304" pitchFamily="18" charset="0"/>
              </a:rPr>
              <a:t>maama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lanyerane</a:t>
            </a:r>
            <a:r>
              <a:rPr lang="en-US" sz="1200" dirty="0" smtClean="0">
                <a:latin typeface="Times New Roman" panose="02020603050405020304" pitchFamily="18" charset="0"/>
              </a:rPr>
              <a:t> se </a:t>
            </a:r>
            <a:r>
              <a:rPr lang="en-US" sz="1200" dirty="0" err="1" smtClean="0">
                <a:latin typeface="Times New Roman" panose="02020603050405020304" pitchFamily="18" charset="0"/>
              </a:rPr>
              <a:t>se</a:t>
            </a:r>
            <a:r>
              <a:rPr lang="en-US" sz="1200" dirty="0" smtClean="0">
                <a:latin typeface="Times New Roman" panose="02020603050405020304" pitchFamily="18" charset="0"/>
              </a:rPr>
              <a:t> ye </a:t>
            </a:r>
            <a:r>
              <a:rPr lang="en-US" sz="1200" dirty="0" err="1" smtClean="0">
                <a:latin typeface="Times New Roman" panose="02020603050405020304" pitchFamily="18" charset="0"/>
              </a:rPr>
              <a:t>taa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dwana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</a:rPr>
              <a:t>N </a:t>
            </a:r>
            <a:r>
              <a:rPr lang="en-US" sz="1200" dirty="0" err="1" smtClean="0">
                <a:latin typeface="Times New Roman" panose="02020603050405020304" pitchFamily="18" charset="0"/>
              </a:rPr>
              <a:t>wae</a:t>
            </a:r>
            <a:r>
              <a:rPr lang="en-US" sz="1200" dirty="0" smtClean="0">
                <a:latin typeface="Times New Roman" panose="02020603050405020304" pitchFamily="18" charset="0"/>
              </a:rPr>
              <a:t> n </a:t>
            </a:r>
            <a:r>
              <a:rPr lang="en-US" sz="1200" dirty="0" err="1" smtClean="0">
                <a:latin typeface="Times New Roman" panose="02020603050405020304" pitchFamily="18" charset="0"/>
              </a:rPr>
              <a:t>mae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chena</a:t>
            </a:r>
            <a:r>
              <a:rPr lang="en-US" sz="1200" dirty="0" smtClean="0">
                <a:latin typeface="Times New Roman" panose="02020603050405020304" pitchFamily="18" charset="0"/>
              </a:rPr>
              <a:t> n </a:t>
            </a:r>
            <a:r>
              <a:rPr lang="en-US" sz="1200" dirty="0" err="1" smtClean="0">
                <a:latin typeface="Times New Roman" panose="02020603050405020304" pitchFamily="18" charset="0"/>
              </a:rPr>
              <a:t>kwaare</a:t>
            </a:r>
            <a:r>
              <a:rPr lang="en-US" sz="1200" dirty="0" smtClean="0">
                <a:latin typeface="Times New Roman" panose="02020603050405020304" pitchFamily="18" charset="0"/>
              </a:rPr>
              <a:t> se </a:t>
            </a:r>
            <a:r>
              <a:rPr lang="en-US" sz="1200" dirty="0" err="1" smtClean="0">
                <a:latin typeface="Times New Roman" panose="02020603050405020304" pitchFamily="18" charset="0"/>
              </a:rPr>
              <a:t>ko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taa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damma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17987" y="521339"/>
            <a:ext cx="561931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r>
              <a:rPr lang="en-US" dirty="0" smtClean="0"/>
              <a:t>Se ma 'A‘ </a:t>
            </a:r>
            <a:r>
              <a:rPr lang="en-US" dirty="0" err="1" smtClean="0"/>
              <a:t>kom</a:t>
            </a:r>
            <a:r>
              <a:rPr lang="en-US" dirty="0" smtClean="0"/>
              <a:t> n </a:t>
            </a:r>
            <a:r>
              <a:rPr lang="en-US" dirty="0" err="1" smtClean="0"/>
              <a:t>toŋe</a:t>
            </a:r>
            <a:r>
              <a:rPr lang="en-US" dirty="0" smtClean="0"/>
              <a:t> </a:t>
            </a:r>
            <a:r>
              <a:rPr lang="en-US" dirty="0" err="1" smtClean="0"/>
              <a:t>jeiga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ye se </a:t>
            </a:r>
            <a:r>
              <a:rPr lang="en-US" dirty="0" err="1" smtClean="0"/>
              <a:t>va</a:t>
            </a:r>
            <a:r>
              <a:rPr lang="en-US" dirty="0" smtClean="0"/>
              <a:t> mo </a:t>
            </a:r>
            <a:r>
              <a:rPr lang="en-US" dirty="0" err="1" smtClean="0"/>
              <a:t>ama</a:t>
            </a:r>
            <a:r>
              <a:rPr lang="en-US" dirty="0" smtClean="0"/>
              <a:t> ka </a:t>
            </a:r>
            <a:r>
              <a:rPr lang="en-US" dirty="0" err="1" smtClean="0"/>
              <a:t>ba</a:t>
            </a:r>
            <a:r>
              <a:rPr lang="en-US" dirty="0" smtClean="0"/>
              <a:t> </a:t>
            </a:r>
            <a:r>
              <a:rPr lang="en-US" dirty="0" err="1" smtClean="0"/>
              <a:t>jege</a:t>
            </a:r>
            <a:r>
              <a:rPr lang="en-US" dirty="0" smtClean="0"/>
              <a:t> se ka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tiini</a:t>
            </a:r>
            <a:r>
              <a:rPr lang="en-US" dirty="0" smtClean="0"/>
              <a:t> ka </a:t>
            </a:r>
            <a:r>
              <a:rPr lang="en-US" dirty="0" err="1" smtClean="0"/>
              <a:t>bwomma</a:t>
            </a:r>
            <a:r>
              <a:rPr lang="en-US" dirty="0" smtClean="0"/>
              <a:t> 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Lage</a:t>
            </a:r>
            <a:r>
              <a:rPr lang="en-US" dirty="0" smtClean="0"/>
              <a:t> </a:t>
            </a:r>
            <a:r>
              <a:rPr lang="en-US" dirty="0" err="1" smtClean="0"/>
              <a:t>da-kukwi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daga</a:t>
            </a:r>
            <a:r>
              <a:rPr lang="en-US" dirty="0" smtClean="0"/>
              <a:t> ye se </a:t>
            </a:r>
            <a:r>
              <a:rPr lang="en-US" dirty="0" err="1" smtClean="0"/>
              <a:t>dwara</a:t>
            </a:r>
            <a:r>
              <a:rPr lang="en-US" dirty="0" smtClean="0"/>
              <a:t> se </a:t>
            </a:r>
            <a:r>
              <a:rPr lang="en-US" dirty="0" err="1" smtClean="0"/>
              <a:t>yi</a:t>
            </a:r>
            <a:r>
              <a:rPr lang="en-US" dirty="0" smtClean="0"/>
              <a:t> </a:t>
            </a:r>
            <a:r>
              <a:rPr lang="en-US" dirty="0" err="1" smtClean="0"/>
              <a:t>wagebe</a:t>
            </a:r>
            <a:r>
              <a:rPr lang="en-US" dirty="0" smtClean="0"/>
              <a:t> </a:t>
            </a:r>
            <a:r>
              <a:rPr lang="en-US" dirty="0" err="1" smtClean="0"/>
              <a:t>belei</a:t>
            </a:r>
            <a:r>
              <a:rPr lang="en-US" dirty="0" smtClean="0"/>
              <a:t> se n ma n </a:t>
            </a:r>
            <a:r>
              <a:rPr lang="en-US" dirty="0" err="1" smtClean="0"/>
              <a:t>ji</a:t>
            </a:r>
            <a:r>
              <a:rPr lang="en-US" dirty="0" smtClean="0"/>
              <a:t> </a:t>
            </a:r>
            <a:r>
              <a:rPr lang="en-US" dirty="0" err="1" smtClean="0"/>
              <a:t>makka</a:t>
            </a:r>
            <a:r>
              <a:rPr lang="en-US" dirty="0" smtClean="0"/>
              <a:t>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Moore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dedoa</a:t>
            </a:r>
            <a:r>
              <a:rPr lang="en-US" dirty="0" smtClean="0"/>
              <a:t> </a:t>
            </a:r>
            <a:r>
              <a:rPr lang="en-US" dirty="0" err="1" smtClean="0"/>
              <a:t>kansolo</a:t>
            </a:r>
            <a:r>
              <a:rPr lang="en-US" dirty="0" smtClean="0"/>
              <a:t> </a:t>
            </a:r>
            <a:r>
              <a:rPr lang="en-US" dirty="0" err="1" smtClean="0"/>
              <a:t>kom</a:t>
            </a:r>
            <a:r>
              <a:rPr lang="en-US" dirty="0" smtClean="0"/>
              <a:t> </a:t>
            </a:r>
            <a:r>
              <a:rPr lang="en-US" dirty="0" err="1" smtClean="0"/>
              <a:t>tei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r>
              <a:rPr lang="en-US" dirty="0" smtClean="0"/>
              <a:t> n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lage</a:t>
            </a:r>
            <a:r>
              <a:rPr lang="en-US" dirty="0" smtClean="0"/>
              <a:t> ka </a:t>
            </a:r>
            <a:r>
              <a:rPr lang="en-US" dirty="0" err="1" smtClean="0"/>
              <a:t>taa</a:t>
            </a:r>
            <a:r>
              <a:rPr lang="en-US" dirty="0" smtClean="0"/>
              <a:t> ye </a:t>
            </a:r>
            <a:r>
              <a:rPr lang="en-US" dirty="0" err="1" smtClean="0"/>
              <a:t>gugworo</a:t>
            </a:r>
            <a:r>
              <a:rPr lang="en-US" dirty="0" smtClean="0"/>
              <a:t> to.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Ke</a:t>
            </a:r>
            <a:r>
              <a:rPr lang="en-US" dirty="0" smtClean="0"/>
              <a:t>  'A</a:t>
            </a:r>
            <a:r>
              <a:rPr lang="en-US" dirty="0"/>
              <a:t>' </a:t>
            </a:r>
            <a:r>
              <a:rPr lang="en-US" dirty="0" err="1" smtClean="0"/>
              <a:t>nyenyego</a:t>
            </a:r>
            <a:r>
              <a:rPr lang="en-US" dirty="0" smtClean="0"/>
              <a:t> </a:t>
            </a:r>
            <a:r>
              <a:rPr lang="en-US" dirty="0" err="1" smtClean="0"/>
              <a:t>kom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dedoa</a:t>
            </a:r>
            <a:r>
              <a:rPr lang="en-US" dirty="0" smtClean="0"/>
              <a:t> </a:t>
            </a:r>
            <a:r>
              <a:rPr lang="en-US" dirty="0" err="1" smtClean="0"/>
              <a:t>daane</a:t>
            </a:r>
            <a:r>
              <a:rPr lang="en-US" dirty="0" smtClean="0"/>
              <a:t> se ka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dwei</a:t>
            </a:r>
            <a:r>
              <a:rPr lang="en-US" dirty="0" smtClean="0"/>
              <a:t> </a:t>
            </a:r>
            <a:r>
              <a:rPr lang="en-US" dirty="0" err="1" smtClean="0"/>
              <a:t>boboa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zeiŋo</a:t>
            </a:r>
            <a:r>
              <a:rPr lang="en-US" dirty="0" smtClean="0"/>
              <a:t> </a:t>
            </a:r>
            <a:r>
              <a:rPr lang="en-US" dirty="0" err="1" smtClean="0"/>
              <a:t>kom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Laam</a:t>
            </a:r>
            <a:r>
              <a:rPr lang="en-US" dirty="0" smtClean="0"/>
              <a:t> </a:t>
            </a:r>
            <a:r>
              <a:rPr lang="en-US" dirty="0" err="1" smtClean="0"/>
              <a:t>kwei</a:t>
            </a:r>
            <a:r>
              <a:rPr lang="en-US" dirty="0" smtClean="0"/>
              <a:t> “A” </a:t>
            </a:r>
            <a:r>
              <a:rPr lang="en-US" dirty="0" err="1" smtClean="0"/>
              <a:t>nyenyego</a:t>
            </a:r>
            <a:r>
              <a:rPr lang="en-US" dirty="0" smtClean="0"/>
              <a:t> </a:t>
            </a:r>
            <a:r>
              <a:rPr lang="en-US" dirty="0" err="1" smtClean="0"/>
              <a:t>kom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kakam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n </a:t>
            </a:r>
            <a:r>
              <a:rPr lang="en-US" dirty="0" err="1" smtClean="0"/>
              <a:t>ta</a:t>
            </a:r>
            <a:r>
              <a:rPr lang="en-US" dirty="0" smtClean="0"/>
              <a:t>-n </a:t>
            </a:r>
            <a:r>
              <a:rPr lang="en-US" dirty="0" err="1" smtClean="0"/>
              <a:t>kaaga</a:t>
            </a:r>
            <a:r>
              <a:rPr lang="en-US" dirty="0" smtClean="0"/>
              <a:t> se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jeeri</a:t>
            </a:r>
            <a:r>
              <a:rPr lang="en-US" dirty="0" smtClean="0"/>
              <a:t> </a:t>
            </a:r>
            <a:r>
              <a:rPr lang="en-US" dirty="0" err="1" smtClean="0"/>
              <a:t>da-gara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1668" y="2537744"/>
            <a:ext cx="5511039" cy="21236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Ta-n </a:t>
            </a:r>
            <a:r>
              <a:rPr lang="en-US" dirty="0" err="1" smtClean="0"/>
              <a:t>fofoa</a:t>
            </a:r>
            <a:r>
              <a:rPr lang="en-US" dirty="0" smtClean="0"/>
              <a:t> “A” </a:t>
            </a:r>
            <a:r>
              <a:rPr lang="en-US" dirty="0" err="1" smtClean="0"/>
              <a:t>kom</a:t>
            </a:r>
            <a:r>
              <a:rPr lang="en-US" dirty="0" smtClean="0"/>
              <a:t> se </a:t>
            </a:r>
            <a:r>
              <a:rPr lang="en-US" dirty="0" err="1" smtClean="0"/>
              <a:t>boboa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dwei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kalo</a:t>
            </a:r>
            <a:r>
              <a:rPr lang="en-US" dirty="0" smtClean="0"/>
              <a:t> n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kwaare</a:t>
            </a:r>
            <a:r>
              <a:rPr lang="en-US" dirty="0" smtClean="0"/>
              <a:t> </a:t>
            </a:r>
            <a:r>
              <a:rPr lang="en-US" dirty="0" err="1" smtClean="0"/>
              <a:t>kwaga</a:t>
            </a:r>
            <a:r>
              <a:rPr lang="en-US" dirty="0" smtClean="0"/>
              <a:t> ne to.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Kwei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kakam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se ka de </a:t>
            </a:r>
            <a:r>
              <a:rPr lang="en-US" dirty="0" err="1" smtClean="0"/>
              <a:t>jeeri</a:t>
            </a:r>
            <a:r>
              <a:rPr lang="en-US" dirty="0" smtClean="0"/>
              <a:t> </a:t>
            </a:r>
            <a:r>
              <a:rPr lang="en-US" dirty="0" err="1" smtClean="0"/>
              <a:t>kadwoŋi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se n </a:t>
            </a:r>
            <a:r>
              <a:rPr lang="en-US" dirty="0" err="1" smtClean="0"/>
              <a:t>daa</a:t>
            </a:r>
            <a:r>
              <a:rPr lang="en-US" dirty="0" smtClean="0"/>
              <a:t> </a:t>
            </a:r>
            <a:r>
              <a:rPr lang="en-US" dirty="0" err="1" smtClean="0"/>
              <a:t>kwaare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kakam</a:t>
            </a:r>
            <a:r>
              <a:rPr lang="en-US" dirty="0" smtClean="0"/>
              <a:t>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tento</a:t>
            </a:r>
            <a:r>
              <a:rPr lang="en-US" dirty="0" smtClean="0"/>
              <a:t> n </a:t>
            </a:r>
            <a:r>
              <a:rPr lang="en-US" dirty="0" err="1" smtClean="0"/>
              <a:t>gare</a:t>
            </a:r>
            <a:r>
              <a:rPr lang="en-US" dirty="0" smtClean="0"/>
              <a:t> </a:t>
            </a:r>
            <a:r>
              <a:rPr lang="en-US" dirty="0" err="1" smtClean="0"/>
              <a:t>laŋa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se </a:t>
            </a:r>
            <a:r>
              <a:rPr lang="en-US" dirty="0" err="1" smtClean="0"/>
              <a:t>dε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pa </a:t>
            </a:r>
            <a:r>
              <a:rPr lang="en-US" dirty="0" err="1" smtClean="0"/>
              <a:t>bibeira</a:t>
            </a:r>
            <a:r>
              <a:rPr lang="en-US" dirty="0" smtClean="0"/>
              <a:t> </a:t>
            </a:r>
            <a:r>
              <a:rPr lang="en-US" dirty="0" err="1" smtClean="0"/>
              <a:t>kara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“A” 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dedoa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gwoŋo</a:t>
            </a:r>
            <a:r>
              <a:rPr lang="en-US" dirty="0" smtClean="0"/>
              <a:t> ne </a:t>
            </a:r>
            <a:r>
              <a:rPr lang="en-US" dirty="0" err="1" smtClean="0"/>
              <a:t>ko</a:t>
            </a:r>
            <a:r>
              <a:rPr lang="en-US" dirty="0" smtClean="0"/>
              <a:t> baa </a:t>
            </a:r>
            <a:r>
              <a:rPr lang="en-US" dirty="0" err="1" smtClean="0"/>
              <a:t>maŋe</a:t>
            </a:r>
            <a:r>
              <a:rPr lang="en-US" dirty="0" smtClean="0"/>
              <a:t> </a:t>
            </a:r>
            <a:r>
              <a:rPr lang="en-US" dirty="0" err="1" smtClean="0"/>
              <a:t>lanyerane</a:t>
            </a:r>
            <a:r>
              <a:rPr lang="en-US" dirty="0" smtClean="0"/>
              <a:t> </a:t>
            </a:r>
            <a:r>
              <a:rPr lang="en-US" dirty="0" err="1" smtClean="0"/>
              <a:t>konto</a:t>
            </a:r>
            <a:r>
              <a:rPr lang="en-US" dirty="0" smtClean="0"/>
              <a:t> </a:t>
            </a:r>
            <a:r>
              <a:rPr lang="en-US" dirty="0" err="1" smtClean="0"/>
              <a:t>seere</a:t>
            </a:r>
            <a:r>
              <a:rPr lang="en-US" dirty="0" smtClean="0"/>
              <a:t> </a:t>
            </a:r>
            <a:r>
              <a:rPr lang="en-US" dirty="0" err="1" smtClean="0"/>
              <a:t>gwonnu</a:t>
            </a:r>
            <a:r>
              <a:rPr lang="en-US" dirty="0" smtClean="0"/>
              <a:t> tem se n </a:t>
            </a:r>
            <a:r>
              <a:rPr lang="en-US" dirty="0" err="1" smtClean="0"/>
              <a:t>daare</a:t>
            </a:r>
            <a:r>
              <a:rPr lang="en-US" dirty="0" smtClean="0"/>
              <a:t> n </a:t>
            </a:r>
            <a:r>
              <a:rPr lang="en-US" dirty="0" err="1" smtClean="0"/>
              <a:t>maŋe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N </a:t>
            </a:r>
            <a:r>
              <a:rPr lang="en-US" dirty="0" err="1" smtClean="0"/>
              <a:t>ná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konto</a:t>
            </a:r>
            <a:r>
              <a:rPr lang="en-US" dirty="0" smtClean="0"/>
              <a:t> </a:t>
            </a:r>
            <a:r>
              <a:rPr lang="en-US" dirty="0" err="1" smtClean="0"/>
              <a:t>maama</a:t>
            </a:r>
            <a:r>
              <a:rPr lang="en-US" dirty="0" smtClean="0"/>
              <a:t> n </a:t>
            </a:r>
            <a:r>
              <a:rPr lang="en-US" dirty="0" err="1" smtClean="0"/>
              <a:t>ti</a:t>
            </a:r>
            <a:r>
              <a:rPr lang="en-US" dirty="0" smtClean="0"/>
              <a:t> n </a:t>
            </a:r>
            <a:r>
              <a:rPr lang="en-US" dirty="0" err="1" smtClean="0"/>
              <a:t>wae</a:t>
            </a:r>
            <a:r>
              <a:rPr lang="en-US" dirty="0" smtClean="0"/>
              <a:t> n </a:t>
            </a:r>
            <a:r>
              <a:rPr lang="en-US" dirty="0" err="1" smtClean="0"/>
              <a:t>nae</a:t>
            </a:r>
            <a:r>
              <a:rPr lang="en-US" dirty="0" smtClean="0"/>
              <a:t> </a:t>
            </a:r>
            <a:r>
              <a:rPr lang="en-US" dirty="0" err="1" smtClean="0"/>
              <a:t>gugwolim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wora</a:t>
            </a:r>
            <a:r>
              <a:rPr lang="en-US" dirty="0" smtClean="0"/>
              <a:t> </a:t>
            </a:r>
            <a:r>
              <a:rPr lang="en-US" dirty="0" err="1" smtClean="0"/>
              <a:t>bibeira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ne.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chamma</a:t>
            </a:r>
            <a:r>
              <a:rPr lang="en-US" dirty="0" smtClean="0"/>
              <a:t> se n wane n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bibeira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gugwoli</a:t>
            </a:r>
            <a:r>
              <a:rPr lang="en-US" dirty="0" smtClean="0"/>
              <a:t> </a:t>
            </a:r>
            <a:r>
              <a:rPr lang="en-US" dirty="0" err="1" smtClean="0"/>
              <a:t>konto</a:t>
            </a:r>
            <a:r>
              <a:rPr lang="en-US" dirty="0" smtClean="0"/>
              <a:t> to, le </a:t>
            </a:r>
            <a:r>
              <a:rPr lang="en-US" dirty="0" err="1" smtClean="0"/>
              <a:t>dε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sedwonna</a:t>
            </a:r>
            <a:r>
              <a:rPr lang="en-US" dirty="0" smtClean="0"/>
              <a:t> n </a:t>
            </a:r>
            <a:r>
              <a:rPr lang="en-US" dirty="0" err="1" smtClean="0"/>
              <a:t>fwage</a:t>
            </a:r>
            <a:r>
              <a:rPr lang="en-US" dirty="0" smtClean="0"/>
              <a:t> n </a:t>
            </a:r>
            <a:r>
              <a:rPr lang="en-US" dirty="0" err="1" smtClean="0"/>
              <a:t>chu</a:t>
            </a:r>
            <a:r>
              <a:rPr lang="en-US" dirty="0" smtClean="0"/>
              <a:t> se </a:t>
            </a:r>
            <a:r>
              <a:rPr lang="en-US" dirty="0" err="1" smtClean="0"/>
              <a:t>bibeira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wane ka </a:t>
            </a:r>
            <a:r>
              <a:rPr lang="en-US" dirty="0" err="1" smtClean="0"/>
              <a:t>yɔɔre</a:t>
            </a:r>
            <a:r>
              <a:rPr lang="en-US" dirty="0" smtClean="0"/>
              <a:t>. Le se </a:t>
            </a:r>
            <a:r>
              <a:rPr lang="en-US" dirty="0" err="1" smtClean="0"/>
              <a:t>fenfee</a:t>
            </a:r>
            <a:r>
              <a:rPr lang="en-US" dirty="0" smtClean="0"/>
              <a:t> </a:t>
            </a:r>
            <a:r>
              <a:rPr lang="en-US" dirty="0" err="1" smtClean="0"/>
              <a:t>yerane</a:t>
            </a:r>
            <a:r>
              <a:rPr lang="en-US" dirty="0" smtClean="0"/>
              <a:t>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ná</a:t>
            </a:r>
            <a:r>
              <a:rPr lang="en-US" dirty="0" smtClean="0"/>
              <a:t> </a:t>
            </a:r>
            <a:r>
              <a:rPr lang="en-US" dirty="0" err="1" smtClean="0"/>
              <a:t>dae</a:t>
            </a:r>
            <a:r>
              <a:rPr lang="en-US" dirty="0" smtClean="0"/>
              <a:t> </a:t>
            </a:r>
            <a:r>
              <a:rPr lang="en-US" dirty="0" err="1" smtClean="0"/>
              <a:t>konto</a:t>
            </a:r>
            <a:r>
              <a:rPr lang="en-US" dirty="0" smtClean="0"/>
              <a:t> n </a:t>
            </a:r>
            <a:r>
              <a:rPr lang="en-US" dirty="0" err="1" smtClean="0"/>
              <a:t>wae</a:t>
            </a:r>
            <a:r>
              <a:rPr lang="en-US" dirty="0" smtClean="0"/>
              <a:t> n </a:t>
            </a:r>
            <a:r>
              <a:rPr lang="en-US" dirty="0" err="1" smtClean="0"/>
              <a:t>chɔge</a:t>
            </a:r>
            <a:r>
              <a:rPr lang="en-US" dirty="0" smtClean="0"/>
              <a:t> </a:t>
            </a:r>
            <a:r>
              <a:rPr lang="en-US" dirty="0" err="1" smtClean="0"/>
              <a:t>bibeira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fofɔ</a:t>
            </a:r>
            <a:r>
              <a:rPr lang="en-US" dirty="0" smtClean="0"/>
              <a:t> </a:t>
            </a:r>
            <a:r>
              <a:rPr lang="en-US" dirty="0" err="1" smtClean="0"/>
              <a:t>dé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r>
              <a:rPr lang="en-US" dirty="0" smtClean="0"/>
              <a:t> n </a:t>
            </a:r>
            <a:r>
              <a:rPr lang="en-US" dirty="0" err="1" smtClean="0"/>
              <a:t>makke</a:t>
            </a:r>
            <a:r>
              <a:rPr lang="en-US" dirty="0" smtClean="0"/>
              <a:t> to se </a:t>
            </a:r>
            <a:r>
              <a:rPr lang="en-US" dirty="0" err="1" smtClean="0"/>
              <a:t>se</a:t>
            </a:r>
            <a:r>
              <a:rPr lang="en-US" dirty="0" smtClean="0"/>
              <a:t> </a:t>
            </a:r>
            <a:r>
              <a:rPr lang="en-US" dirty="0" err="1" smtClean="0"/>
              <a:t>fwage</a:t>
            </a:r>
            <a:r>
              <a:rPr lang="en-US" dirty="0" smtClean="0"/>
              <a:t> se </a:t>
            </a:r>
            <a:r>
              <a:rPr lang="en-US" dirty="0" err="1" smtClean="0"/>
              <a:t>zege</a:t>
            </a: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N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err="1" smtClean="0"/>
              <a:t>konto</a:t>
            </a:r>
            <a:r>
              <a:rPr lang="en-US" dirty="0" smtClean="0"/>
              <a:t> </a:t>
            </a:r>
            <a:r>
              <a:rPr lang="en-US" dirty="0" err="1" smtClean="0"/>
              <a:t>gugwolim</a:t>
            </a:r>
            <a:r>
              <a:rPr lang="en-US" dirty="0" smtClean="0"/>
              <a:t> </a:t>
            </a:r>
            <a:r>
              <a:rPr lang="en-US" dirty="0" err="1" smtClean="0"/>
              <a:t>daa</a:t>
            </a:r>
            <a:r>
              <a:rPr lang="en-US" dirty="0" smtClean="0"/>
              <a:t> baa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wora</a:t>
            </a:r>
            <a:r>
              <a:rPr lang="en-US" dirty="0" smtClean="0"/>
              <a:t>..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1733511" y="29301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22" name="Oval 21"/>
          <p:cNvSpPr/>
          <p:nvPr/>
        </p:nvSpPr>
        <p:spPr>
          <a:xfrm>
            <a:off x="5700019" y="62940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7987" y="155708"/>
            <a:ext cx="521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KA-MA </a:t>
            </a:r>
            <a:r>
              <a:rPr lang="en-US" b="1" dirty="0"/>
              <a:t>'A' </a:t>
            </a:r>
            <a:r>
              <a:rPr lang="en-US" b="1" dirty="0" smtClean="0"/>
              <a:t>NYENYEGO KOM KA TO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Ŋ</a:t>
            </a:r>
            <a:r>
              <a:rPr lang="en-US" b="1" dirty="0" smtClean="0"/>
              <a:t>E KARA KAM NE 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0588" y="5112575"/>
            <a:ext cx="3170199" cy="89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2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987" y="132735"/>
            <a:ext cx="5825613" cy="65630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09073" y="152402"/>
            <a:ext cx="5845267" cy="670208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6787" y="238408"/>
            <a:ext cx="3089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</a:rPr>
              <a:t>Belei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</a:rPr>
              <a:t>tu</a:t>
            </a:r>
            <a:r>
              <a:rPr lang="en-US" b="1" dirty="0" smtClean="0">
                <a:latin typeface="Times New Roman" panose="02020603050405020304" pitchFamily="18" charset="0"/>
              </a:rPr>
              <a:t> ka-lei </a:t>
            </a:r>
            <a:r>
              <a:rPr lang="en-US" b="1" dirty="0" err="1" smtClean="0">
                <a:latin typeface="Times New Roman" panose="02020603050405020304" pitchFamily="18" charset="0"/>
              </a:rPr>
              <a:t>peo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</a:rPr>
              <a:t>naa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</a:rPr>
              <a:t>saleme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849" y="273107"/>
            <a:ext cx="1698911" cy="1828489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/>
        </p:nvSpPr>
        <p:spPr>
          <a:xfrm>
            <a:off x="117987" y="649237"/>
            <a:ext cx="4490083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Kuni</a:t>
            </a:r>
            <a:r>
              <a:rPr lang="en-US" dirty="0" smtClean="0"/>
              <a:t> </a:t>
            </a:r>
            <a:r>
              <a:rPr lang="en-US" dirty="0" err="1" smtClean="0"/>
              <a:t>ŋona</a:t>
            </a:r>
            <a:r>
              <a:rPr lang="en-US" dirty="0" smtClean="0"/>
              <a:t> </a:t>
            </a:r>
            <a:r>
              <a:rPr lang="en-US" dirty="0" err="1" smtClean="0"/>
              <a:t>peo</a:t>
            </a:r>
            <a:r>
              <a:rPr lang="en-US" dirty="0" smtClean="0"/>
              <a:t> </a:t>
            </a:r>
            <a:r>
              <a:rPr lang="en-US" dirty="0" err="1" smtClean="0"/>
              <a:t>naa</a:t>
            </a:r>
            <a:r>
              <a:rPr lang="en-US" dirty="0" smtClean="0"/>
              <a:t> </a:t>
            </a:r>
            <a:r>
              <a:rPr lang="en-US" dirty="0" err="1" smtClean="0"/>
              <a:t>saleme</a:t>
            </a:r>
            <a:r>
              <a:rPr lang="en-US" dirty="0" smtClean="0"/>
              <a:t> </a:t>
            </a:r>
            <a:r>
              <a:rPr lang="en-US" dirty="0" err="1" smtClean="0"/>
              <a:t>yerane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Lei </a:t>
            </a:r>
            <a:r>
              <a:rPr lang="en-US" dirty="0" err="1" smtClean="0"/>
              <a:t>ŋona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A-</a:t>
            </a:r>
            <a:r>
              <a:rPr lang="en-US" dirty="0" err="1" smtClean="0"/>
              <a:t>daa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baŋa</a:t>
            </a:r>
            <a:r>
              <a:rPr lang="en-US" dirty="0" smtClean="0"/>
              <a:t> ne se </a:t>
            </a:r>
            <a:r>
              <a:rPr lang="en-US" dirty="0" err="1" smtClean="0"/>
              <a:t>duni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tega</a:t>
            </a:r>
            <a:r>
              <a:rPr lang="en-US" dirty="0" smtClean="0"/>
              <a:t> ne.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430" y="2282942"/>
            <a:ext cx="5576497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Kwei</a:t>
            </a:r>
            <a:r>
              <a:rPr lang="en-US" dirty="0" smtClean="0"/>
              <a:t> A-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n </a:t>
            </a:r>
            <a:r>
              <a:rPr lang="en-US" dirty="0" err="1" smtClean="0"/>
              <a:t>zege</a:t>
            </a:r>
            <a:r>
              <a:rPr lang="en-US" dirty="0" smtClean="0"/>
              <a:t>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Kwaare</a:t>
            </a:r>
            <a:r>
              <a:rPr lang="en-US" dirty="0" smtClean="0"/>
              <a:t> </a:t>
            </a:r>
            <a:r>
              <a:rPr lang="en-US" dirty="0" err="1" smtClean="0"/>
              <a:t>da-balwa</a:t>
            </a:r>
            <a:r>
              <a:rPr lang="en-US" dirty="0" smtClean="0"/>
              <a:t> </a:t>
            </a:r>
            <a:r>
              <a:rPr lang="en-US" dirty="0" err="1" smtClean="0"/>
              <a:t>balei</a:t>
            </a:r>
            <a:r>
              <a:rPr lang="en-US" dirty="0" smtClean="0"/>
              <a:t> A-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nε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mε</a:t>
            </a:r>
            <a:r>
              <a:rPr lang="en-US" dirty="0" smtClean="0"/>
              <a:t> to.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Ja</a:t>
            </a:r>
            <a:r>
              <a:rPr lang="en-US" dirty="0" smtClean="0"/>
              <a:t> 'A</a:t>
            </a:r>
            <a:r>
              <a:rPr lang="en-US" dirty="0"/>
              <a:t>'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goppe</a:t>
            </a:r>
            <a:r>
              <a:rPr lang="en-US" dirty="0" smtClean="0"/>
              <a:t>. </a:t>
            </a:r>
            <a:r>
              <a:rPr lang="en-US" dirty="0" err="1" smtClean="0"/>
              <a:t>Peo</a:t>
            </a:r>
            <a:r>
              <a:rPr lang="en-US" dirty="0" smtClean="0"/>
              <a:t> </a:t>
            </a:r>
            <a:r>
              <a:rPr lang="en-US" dirty="0" err="1" smtClean="0"/>
              <a:t>kom</a:t>
            </a:r>
            <a:r>
              <a:rPr lang="en-US" dirty="0" smtClean="0"/>
              <a:t> </a:t>
            </a:r>
            <a:r>
              <a:rPr lang="en-US" dirty="0" err="1" smtClean="0"/>
              <a:t>naa</a:t>
            </a:r>
            <a:r>
              <a:rPr lang="en-US" dirty="0" smtClean="0"/>
              <a:t> </a:t>
            </a:r>
            <a:r>
              <a:rPr lang="en-US" dirty="0" err="1" smtClean="0"/>
              <a:t>saleme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daa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ba</a:t>
            </a:r>
            <a:r>
              <a:rPr lang="en-US" dirty="0" smtClean="0"/>
              <a:t> </a:t>
            </a:r>
            <a:r>
              <a:rPr lang="en-US" dirty="0" err="1" smtClean="0"/>
              <a:t>zuula</a:t>
            </a:r>
            <a:r>
              <a:rPr lang="en-US" dirty="0" smtClean="0"/>
              <a:t> </a:t>
            </a:r>
            <a:r>
              <a:rPr lang="en-US" dirty="0" err="1" smtClean="0"/>
              <a:t>makke</a:t>
            </a:r>
            <a:r>
              <a:rPr lang="en-US" dirty="0" smtClean="0"/>
              <a:t> </a:t>
            </a:r>
            <a:r>
              <a:rPr lang="en-US" dirty="0" err="1" smtClean="0"/>
              <a:t>ŋona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dwei</a:t>
            </a:r>
            <a:r>
              <a:rPr lang="en-US" dirty="0" smtClean="0"/>
              <a:t> A-</a:t>
            </a:r>
            <a:r>
              <a:rPr lang="en-US" dirty="0" err="1" smtClean="0"/>
              <a:t>da</a:t>
            </a:r>
            <a:r>
              <a:rPr lang="en-US" dirty="0" smtClean="0"/>
              <a:t>-</a:t>
            </a:r>
            <a:r>
              <a:rPr lang="en-US" dirty="0" err="1" smtClean="0"/>
              <a:t>gara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jei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r>
              <a:rPr lang="en-US" dirty="0" smtClean="0"/>
              <a:t> to.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Pipiri</a:t>
            </a:r>
            <a:r>
              <a:rPr lang="en-US" dirty="0" smtClean="0"/>
              <a:t>  'A‘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se ka </a:t>
            </a:r>
            <a:r>
              <a:rPr lang="en-US" dirty="0" err="1" smtClean="0"/>
              <a:t>nε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dwei</a:t>
            </a:r>
            <a:r>
              <a:rPr lang="en-US" dirty="0" smtClean="0"/>
              <a:t> </a:t>
            </a:r>
            <a:r>
              <a:rPr lang="en-US" dirty="0" err="1" smtClean="0"/>
              <a:t>da-balwε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se </a:t>
            </a:r>
            <a:r>
              <a:rPr lang="en-US" dirty="0" err="1" smtClean="0"/>
              <a:t>jagwia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jwoori</a:t>
            </a:r>
            <a:r>
              <a:rPr lang="en-US" dirty="0" smtClean="0"/>
              <a:t> ka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jazem</a:t>
            </a:r>
            <a:r>
              <a:rPr lang="en-US" dirty="0" smtClean="0"/>
              <a:t> </a:t>
            </a:r>
            <a:r>
              <a:rPr lang="en-US" dirty="0" err="1" smtClean="0"/>
              <a:t>naga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yaa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jei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r>
              <a:rPr lang="en-US" dirty="0" smtClean="0"/>
              <a:t> to.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Peo</a:t>
            </a:r>
            <a:r>
              <a:rPr lang="en-US" dirty="0" smtClean="0"/>
              <a:t> </a:t>
            </a:r>
            <a:r>
              <a:rPr lang="en-US" dirty="0" err="1" smtClean="0"/>
              <a:t>kom</a:t>
            </a:r>
            <a:r>
              <a:rPr lang="en-US" dirty="0" smtClean="0"/>
              <a:t> </a:t>
            </a:r>
            <a:r>
              <a:rPr lang="en-US" dirty="0" err="1" smtClean="0"/>
              <a:t>daa</a:t>
            </a:r>
            <a:r>
              <a:rPr lang="en-US" dirty="0" smtClean="0"/>
              <a:t> </a:t>
            </a:r>
            <a:r>
              <a:rPr lang="en-US" dirty="0" err="1" smtClean="0"/>
              <a:t>ná</a:t>
            </a:r>
            <a:r>
              <a:rPr lang="en-US" dirty="0" smtClean="0"/>
              <a:t> </a:t>
            </a:r>
            <a:r>
              <a:rPr lang="en-US" dirty="0" err="1" smtClean="0"/>
              <a:t>ba</a:t>
            </a:r>
            <a:r>
              <a:rPr lang="en-US" dirty="0" smtClean="0"/>
              <a:t> </a:t>
            </a:r>
            <a:r>
              <a:rPr lang="en-US" dirty="0" err="1" smtClean="0"/>
              <a:t>zuula</a:t>
            </a:r>
            <a:r>
              <a:rPr lang="en-US" dirty="0" smtClean="0"/>
              <a:t> se n </a:t>
            </a:r>
            <a:r>
              <a:rPr lang="en-US" dirty="0" err="1" smtClean="0"/>
              <a:t>makke</a:t>
            </a:r>
            <a:r>
              <a:rPr lang="en-US" dirty="0" smtClean="0"/>
              <a:t> </a:t>
            </a:r>
            <a:r>
              <a:rPr lang="en-US" dirty="0" err="1" smtClean="0"/>
              <a:t>ŋona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dwei</a:t>
            </a:r>
            <a:r>
              <a:rPr lang="en-US" dirty="0" smtClean="0"/>
              <a:t> </a:t>
            </a:r>
            <a:r>
              <a:rPr lang="en-US" dirty="0" err="1" smtClean="0"/>
              <a:t>da-gara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mε</a:t>
            </a:r>
            <a:r>
              <a:rPr lang="en-US" dirty="0" smtClean="0"/>
              <a:t> to.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Kuni</a:t>
            </a:r>
            <a:r>
              <a:rPr lang="en-US" dirty="0" smtClean="0"/>
              <a:t> </a:t>
            </a:r>
            <a:r>
              <a:rPr lang="en-US" dirty="0" err="1" smtClean="0"/>
              <a:t>dedε</a:t>
            </a:r>
            <a:r>
              <a:rPr lang="en-US" dirty="0" smtClean="0"/>
              <a:t> </a:t>
            </a:r>
            <a:r>
              <a:rPr lang="en-US" dirty="0" err="1" smtClean="0"/>
              <a:t>makka</a:t>
            </a:r>
            <a:r>
              <a:rPr lang="en-US" dirty="0" smtClean="0"/>
              <a:t> yam </a:t>
            </a:r>
            <a:r>
              <a:rPr lang="en-US" dirty="0" err="1" smtClean="0"/>
              <a:t>yeini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tera</a:t>
            </a:r>
            <a:r>
              <a:rPr lang="en-US" dirty="0" smtClean="0"/>
              <a:t> </a:t>
            </a:r>
            <a:r>
              <a:rPr lang="en-US" dirty="0" err="1" smtClean="0"/>
              <a:t>jeiga</a:t>
            </a:r>
            <a:r>
              <a:rPr lang="en-US" dirty="0" smtClean="0"/>
              <a:t> </a:t>
            </a:r>
            <a:r>
              <a:rPr lang="en-US" dirty="0" err="1" smtClean="0"/>
              <a:t>kadoa</a:t>
            </a: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lana</a:t>
            </a:r>
            <a:r>
              <a:rPr lang="en-US" dirty="0" smtClean="0"/>
              <a:t> </a:t>
            </a:r>
            <a:r>
              <a:rPr lang="en-US" dirty="0" err="1" smtClean="0"/>
              <a:t>lanyerane</a:t>
            </a:r>
            <a:r>
              <a:rPr lang="en-US" dirty="0" smtClean="0"/>
              <a:t> se n </a:t>
            </a:r>
            <a:r>
              <a:rPr lang="en-US" dirty="0" err="1" smtClean="0"/>
              <a:t>guli</a:t>
            </a:r>
            <a:r>
              <a:rPr lang="en-US" dirty="0" smtClean="0"/>
              <a:t> se n </a:t>
            </a:r>
            <a:r>
              <a:rPr lang="en-US" dirty="0" err="1" smtClean="0"/>
              <a:t>pipiri</a:t>
            </a:r>
            <a:r>
              <a:rPr lang="en-US" dirty="0" smtClean="0"/>
              <a:t> A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tento</a:t>
            </a:r>
            <a:r>
              <a:rPr lang="en-US" dirty="0" smtClean="0"/>
              <a:t> se n </a:t>
            </a:r>
            <a:r>
              <a:rPr lang="en-US" dirty="0" err="1" smtClean="0"/>
              <a:t>maane</a:t>
            </a:r>
            <a:r>
              <a:rPr lang="en-US" dirty="0" smtClean="0"/>
              <a:t>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maŋe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9300" y="505410"/>
            <a:ext cx="4521966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Makka</a:t>
            </a:r>
            <a:r>
              <a:rPr lang="en-US" dirty="0" smtClean="0"/>
              <a:t> </a:t>
            </a:r>
            <a:r>
              <a:rPr lang="en-US" dirty="0" err="1" smtClean="0"/>
              <a:t>yalei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yerane</a:t>
            </a:r>
            <a:r>
              <a:rPr lang="en-US" dirty="0" smtClean="0"/>
              <a:t> ye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tera</a:t>
            </a:r>
            <a:r>
              <a:rPr lang="en-US" dirty="0" smtClean="0"/>
              <a:t> </a:t>
            </a:r>
            <a:r>
              <a:rPr lang="en-US" dirty="0" err="1" smtClean="0"/>
              <a:t>jeiga</a:t>
            </a:r>
            <a:r>
              <a:rPr lang="en-US" dirty="0" smtClean="0"/>
              <a:t> </a:t>
            </a:r>
            <a:r>
              <a:rPr lang="en-US" dirty="0" err="1" smtClean="0"/>
              <a:t>dedoa</a:t>
            </a:r>
            <a:r>
              <a:rPr lang="en-US" dirty="0" smtClean="0"/>
              <a:t> ne </a:t>
            </a:r>
            <a:r>
              <a:rPr lang="en-US" dirty="0" err="1" smtClean="0"/>
              <a:t>konto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makke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yalei</a:t>
            </a:r>
            <a:r>
              <a:rPr lang="en-US" dirty="0" smtClean="0"/>
              <a:t> </a:t>
            </a:r>
            <a:r>
              <a:rPr lang="en-US" dirty="0" err="1" smtClean="0"/>
              <a:t>tetare</a:t>
            </a:r>
            <a:r>
              <a:rPr lang="en-US" dirty="0" smtClean="0"/>
              <a:t> ne.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Makke</a:t>
            </a:r>
            <a:r>
              <a:rPr lang="en-US" dirty="0" smtClean="0"/>
              <a:t> </a:t>
            </a:r>
            <a:r>
              <a:rPr lang="en-US" dirty="0" err="1" smtClean="0"/>
              <a:t>dento</a:t>
            </a:r>
            <a:r>
              <a:rPr lang="en-US" dirty="0" smtClean="0"/>
              <a:t> mo ye </a:t>
            </a:r>
            <a:r>
              <a:rPr lang="en-US" dirty="0" err="1" smtClean="0"/>
              <a:t>maanem</a:t>
            </a:r>
            <a:r>
              <a:rPr lang="en-US" dirty="0" smtClean="0"/>
              <a:t> </a:t>
            </a:r>
            <a:r>
              <a:rPr lang="en-US" dirty="0" err="1" smtClean="0"/>
              <a:t>makke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Makka</a:t>
            </a:r>
            <a:r>
              <a:rPr lang="en-US" dirty="0" smtClean="0"/>
              <a:t> </a:t>
            </a:r>
            <a:r>
              <a:rPr lang="en-US" dirty="0" err="1" smtClean="0"/>
              <a:t>yalei</a:t>
            </a:r>
            <a:r>
              <a:rPr lang="en-US" dirty="0" smtClean="0"/>
              <a:t> yam </a:t>
            </a:r>
            <a:r>
              <a:rPr lang="en-US" dirty="0" err="1" smtClean="0"/>
              <a:t>ná</a:t>
            </a:r>
            <a:r>
              <a:rPr lang="en-US" dirty="0" smtClean="0"/>
              <a:t> </a:t>
            </a:r>
            <a:r>
              <a:rPr lang="en-US" dirty="0" err="1" smtClean="0"/>
              <a:t>dε</a:t>
            </a:r>
            <a:r>
              <a:rPr lang="en-US" dirty="0" smtClean="0"/>
              <a:t> </a:t>
            </a:r>
            <a:r>
              <a:rPr lang="en-US" dirty="0" err="1" smtClean="0"/>
              <a:t>yiga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jeeri</a:t>
            </a:r>
            <a:r>
              <a:rPr lang="en-US" dirty="0" smtClean="0"/>
              <a:t> </a:t>
            </a:r>
            <a:r>
              <a:rPr lang="en-US" dirty="0" err="1" smtClean="0"/>
              <a:t>laam</a:t>
            </a:r>
            <a:r>
              <a:rPr lang="en-US" dirty="0" smtClean="0"/>
              <a:t> </a:t>
            </a:r>
            <a:r>
              <a:rPr lang="en-US" dirty="0" err="1" smtClean="0"/>
              <a:t>titigi</a:t>
            </a:r>
            <a:r>
              <a:rPr lang="en-US" dirty="0" smtClean="0"/>
              <a:t> se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nae</a:t>
            </a:r>
            <a:r>
              <a:rPr lang="en-US" dirty="0" smtClean="0"/>
              <a:t> </a:t>
            </a:r>
            <a:r>
              <a:rPr lang="en-US" dirty="0" err="1" smtClean="0"/>
              <a:t>lanyerane</a:t>
            </a: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Daane</a:t>
            </a:r>
            <a:r>
              <a:rPr lang="en-US" dirty="0" smtClean="0"/>
              <a:t> </a:t>
            </a:r>
            <a:r>
              <a:rPr lang="en-US" dirty="0" err="1" smtClean="0"/>
              <a:t>laam</a:t>
            </a:r>
            <a:r>
              <a:rPr lang="en-US" dirty="0" smtClean="0"/>
              <a:t> mo </a:t>
            </a:r>
            <a:r>
              <a:rPr lang="en-US" dirty="0" err="1" smtClean="0"/>
              <a:t>bere</a:t>
            </a:r>
            <a:r>
              <a:rPr lang="en-US" dirty="0" smtClean="0"/>
              <a:t> </a:t>
            </a:r>
            <a:r>
              <a:rPr lang="en-US" dirty="0" err="1" smtClean="0"/>
              <a:t>jei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mae</a:t>
            </a:r>
            <a:r>
              <a:rPr lang="en-US" dirty="0" smtClean="0"/>
              <a:t> </a:t>
            </a:r>
            <a:r>
              <a:rPr lang="en-US" dirty="0" err="1" smtClean="0"/>
              <a:t>daane</a:t>
            </a:r>
            <a:r>
              <a:rPr lang="en-US" dirty="0" smtClean="0"/>
              <a:t> n </a:t>
            </a:r>
            <a:r>
              <a:rPr lang="en-US" dirty="0" err="1" smtClean="0"/>
              <a:t>ná</a:t>
            </a:r>
            <a:r>
              <a:rPr lang="en-US" dirty="0" smtClean="0"/>
              <a:t> </a:t>
            </a:r>
            <a:r>
              <a:rPr lang="en-US" dirty="0" err="1" smtClean="0"/>
              <a:t>kwei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n </a:t>
            </a:r>
            <a:r>
              <a:rPr lang="en-US" dirty="0" err="1" smtClean="0"/>
              <a:t>twei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24060" y="2488455"/>
            <a:ext cx="4593730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Ba</a:t>
            </a:r>
            <a:r>
              <a:rPr lang="en-US" dirty="0" smtClean="0"/>
              <a:t>  </a:t>
            </a:r>
            <a:r>
              <a:rPr lang="en-US" dirty="0" err="1" smtClean="0"/>
              <a:t>mae</a:t>
            </a:r>
            <a:r>
              <a:rPr lang="en-US" dirty="0" smtClean="0"/>
              <a:t> 'A</a:t>
            </a:r>
            <a:r>
              <a:rPr lang="en-US" dirty="0"/>
              <a:t>'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ba</a:t>
            </a:r>
            <a:r>
              <a:rPr lang="en-US" dirty="0" smtClean="0"/>
              <a:t> </a:t>
            </a:r>
            <a:r>
              <a:rPr lang="en-US" dirty="0" err="1" smtClean="0"/>
              <a:t>mae</a:t>
            </a:r>
            <a:r>
              <a:rPr lang="en-US" dirty="0" smtClean="0"/>
              <a:t> </a:t>
            </a:r>
            <a:r>
              <a:rPr lang="en-US" dirty="0" err="1" smtClean="0"/>
              <a:t>maane</a:t>
            </a:r>
            <a:r>
              <a:rPr lang="en-US" dirty="0" smtClean="0"/>
              <a:t> </a:t>
            </a:r>
            <a:r>
              <a:rPr lang="en-US" dirty="0" err="1" smtClean="0"/>
              <a:t>jei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mae</a:t>
            </a:r>
            <a:r>
              <a:rPr lang="en-US" dirty="0" smtClean="0"/>
              <a:t> </a:t>
            </a:r>
            <a:r>
              <a:rPr lang="en-US" dirty="0" err="1" smtClean="0"/>
              <a:t>daane</a:t>
            </a:r>
            <a:r>
              <a:rPr lang="en-US" dirty="0" smtClean="0"/>
              <a:t> to mo </a:t>
            </a:r>
            <a:r>
              <a:rPr lang="en-US" dirty="0" err="1" smtClean="0"/>
              <a:t>tega</a:t>
            </a:r>
            <a:r>
              <a:rPr lang="en-US" dirty="0" smtClean="0"/>
              <a:t> </a:t>
            </a:r>
            <a:r>
              <a:rPr lang="en-US" dirty="0" err="1" smtClean="0"/>
              <a:t>kalo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chɔɔle</a:t>
            </a:r>
            <a:r>
              <a:rPr lang="en-US" dirty="0" smtClean="0"/>
              <a:t> to ne.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jege</a:t>
            </a:r>
            <a:r>
              <a:rPr lang="en-US" dirty="0" smtClean="0"/>
              <a:t> se n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yei</a:t>
            </a:r>
            <a:r>
              <a:rPr lang="en-US" dirty="0" smtClean="0"/>
              <a:t> </a:t>
            </a:r>
            <a:r>
              <a:rPr lang="en-US" dirty="0" err="1" smtClean="0"/>
              <a:t>tega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zwonnu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ye </a:t>
            </a:r>
            <a:r>
              <a:rPr lang="en-US" dirty="0" err="1" smtClean="0"/>
              <a:t>tei</a:t>
            </a:r>
            <a:r>
              <a:rPr lang="en-US" dirty="0" smtClean="0"/>
              <a:t> se n wane n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siseina</a:t>
            </a:r>
            <a:r>
              <a:rPr lang="en-US" dirty="0" smtClean="0"/>
              <a:t> </a:t>
            </a:r>
            <a:r>
              <a:rPr lang="en-US" dirty="0" err="1" smtClean="0"/>
              <a:t>yalo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wane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bam to.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Siseina</a:t>
            </a:r>
            <a:r>
              <a:rPr lang="en-US" dirty="0" smtClean="0"/>
              <a:t> 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kea </a:t>
            </a:r>
            <a:r>
              <a:rPr lang="en-US" dirty="0" err="1" smtClean="0"/>
              <a:t>ko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bam </a:t>
            </a:r>
            <a:r>
              <a:rPr lang="en-US" dirty="0" err="1" smtClean="0"/>
              <a:t>lanyerane</a:t>
            </a:r>
            <a:r>
              <a:rPr lang="en-US" dirty="0" smtClean="0"/>
              <a:t> 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'A‘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woli</a:t>
            </a:r>
            <a:r>
              <a:rPr lang="en-US" dirty="0" smtClean="0"/>
              <a:t> pa se n </a:t>
            </a:r>
            <a:r>
              <a:rPr lang="en-US" dirty="0" err="1" smtClean="0"/>
              <a:t>lware</a:t>
            </a:r>
            <a:r>
              <a:rPr lang="en-US" dirty="0" smtClean="0"/>
              <a:t> </a:t>
            </a:r>
            <a:r>
              <a:rPr lang="en-US" dirty="0" err="1" smtClean="0"/>
              <a:t>siseina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mo </a:t>
            </a:r>
            <a:r>
              <a:rPr lang="en-US" dirty="0" err="1" smtClean="0"/>
              <a:t>lanyerane</a:t>
            </a:r>
            <a:r>
              <a:rPr lang="en-US" dirty="0" smtClean="0"/>
              <a:t>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Paare</a:t>
            </a:r>
            <a:r>
              <a:rPr lang="en-US" dirty="0" smtClean="0"/>
              <a:t> yam </a:t>
            </a:r>
            <a:r>
              <a:rPr lang="en-US" dirty="0" err="1" smtClean="0"/>
              <a:t>dedoa</a:t>
            </a:r>
            <a:r>
              <a:rPr lang="en-US" dirty="0" smtClean="0"/>
              <a:t> </a:t>
            </a:r>
            <a:r>
              <a:rPr lang="en-US" dirty="0" err="1" smtClean="0"/>
              <a:t>dedoa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woli</a:t>
            </a:r>
            <a:r>
              <a:rPr lang="en-US" dirty="0" smtClean="0"/>
              <a:t> se n wane n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siseini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668880" y="75729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1242" y="5765600"/>
            <a:ext cx="1171575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6984" y="1221520"/>
            <a:ext cx="1381125" cy="1181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3871" y="220051"/>
            <a:ext cx="1314450" cy="20288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1852" y="2402620"/>
            <a:ext cx="1162050" cy="17335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10071" y="4315170"/>
            <a:ext cx="1238250" cy="11239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283" y="4754197"/>
            <a:ext cx="5380680" cy="198306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0" name="Rectangle 19"/>
          <p:cNvSpPr/>
          <p:nvPr/>
        </p:nvSpPr>
        <p:spPr>
          <a:xfrm>
            <a:off x="103384" y="1750679"/>
            <a:ext cx="2631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</a:rPr>
              <a:t>Bot</a:t>
            </a:r>
            <a:r>
              <a:rPr lang="en-US" b="1" dirty="0" err="1" smtClean="0"/>
              <a:t>ɔ</a:t>
            </a:r>
            <a:r>
              <a:rPr lang="en-US" b="1" dirty="0" smtClean="0"/>
              <a:t> </a:t>
            </a:r>
            <a:r>
              <a:rPr lang="en-US" b="1" dirty="0" err="1" smtClean="0"/>
              <a:t>tu</a:t>
            </a:r>
            <a:r>
              <a:rPr lang="en-US" b="1" dirty="0" smtClean="0"/>
              <a:t> ka-</a:t>
            </a:r>
            <a:r>
              <a:rPr lang="en-US" b="1" dirty="0" err="1" smtClean="0"/>
              <a:t>ni</a:t>
            </a:r>
            <a:r>
              <a:rPr lang="en-US" b="1" dirty="0" smtClean="0"/>
              <a:t> </a:t>
            </a:r>
            <a:r>
              <a:rPr lang="en-US" b="1" dirty="0" err="1" smtClean="0"/>
              <a:t>ko</a:t>
            </a:r>
            <a:r>
              <a:rPr lang="en-US" b="1" dirty="0" smtClean="0"/>
              <a:t> </a:t>
            </a:r>
            <a:r>
              <a:rPr lang="en-US" b="1" dirty="0" err="1" smtClean="0"/>
              <a:t>maŋe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i="0" u="none" strike="noStrike" baseline="0" dirty="0" smtClean="0">
                <a:latin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1752378" y="54306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6184631" y="125822"/>
            <a:ext cx="2589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</a:rPr>
              <a:t>Bona </a:t>
            </a:r>
            <a:r>
              <a:rPr lang="en-US" b="1" dirty="0" err="1" smtClean="0">
                <a:latin typeface="Times New Roman" panose="02020603050405020304" pitchFamily="18" charset="0"/>
              </a:rPr>
              <a:t>tu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</a:rPr>
              <a:t>maanem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</a:rPr>
              <a:t>makke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122594" y="2198282"/>
            <a:ext cx="4050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KA-MA 'A</a:t>
            </a:r>
            <a:r>
              <a:rPr lang="en-US" b="1" dirty="0"/>
              <a:t>' </a:t>
            </a:r>
            <a:r>
              <a:rPr lang="en-US" b="1" dirty="0" smtClean="0"/>
              <a:t>DA KAM KA MAANE KARA NI.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69125" y="4430105"/>
            <a:ext cx="2254099" cy="126680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849405" y="4430105"/>
            <a:ext cx="1686066" cy="126680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167350" y="5654155"/>
            <a:ext cx="5151731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Wingdings" panose="05000000000000000000" pitchFamily="2" charset="2"/>
              <a:buChar char="Ø"/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0" indent="0">
              <a:buNone/>
            </a:pPr>
            <a:r>
              <a:rPr lang="en-US" b="1" dirty="0" err="1" smtClean="0"/>
              <a:t>Wonnu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err="1" smtClean="0"/>
              <a:t>jege</a:t>
            </a:r>
            <a:r>
              <a:rPr lang="en-US" b="1" dirty="0" smtClean="0"/>
              <a:t> </a:t>
            </a:r>
            <a:r>
              <a:rPr lang="en-US" b="1" dirty="0" err="1" smtClean="0"/>
              <a:t>wola</a:t>
            </a:r>
            <a:r>
              <a:rPr lang="en-US" b="1" dirty="0" smtClean="0"/>
              <a:t> ye </a:t>
            </a:r>
            <a:r>
              <a:rPr lang="en-US" b="1" dirty="0" err="1" smtClean="0"/>
              <a:t>ko</a:t>
            </a:r>
            <a:r>
              <a:rPr lang="en-US" b="1" dirty="0" smtClean="0"/>
              <a:t> </a:t>
            </a:r>
            <a:r>
              <a:rPr lang="en-US" b="1" dirty="0" err="1" smtClean="0"/>
              <a:t>lage</a:t>
            </a:r>
            <a:r>
              <a:rPr lang="en-US" b="1" dirty="0" smtClean="0"/>
              <a:t> se n </a:t>
            </a:r>
            <a:r>
              <a:rPr lang="en-US" b="1" dirty="0" err="1" smtClean="0"/>
              <a:t>ta</a:t>
            </a:r>
            <a:r>
              <a:rPr lang="en-US" b="1" dirty="0" smtClean="0"/>
              <a:t> n </a:t>
            </a:r>
            <a:r>
              <a:rPr lang="en-US" b="1" dirty="0" err="1" smtClean="0"/>
              <a:t>yei</a:t>
            </a:r>
            <a:r>
              <a:rPr lang="en-US" b="1" dirty="0" smtClean="0"/>
              <a:t> n </a:t>
            </a:r>
            <a:r>
              <a:rPr lang="en-US" b="1" dirty="0" err="1" smtClean="0"/>
              <a:t>yuu</a:t>
            </a:r>
            <a:r>
              <a:rPr lang="en-US" b="1" dirty="0" smtClean="0"/>
              <a:t> ne</a:t>
            </a:r>
            <a:endParaRPr lang="en-US" b="1" dirty="0"/>
          </a:p>
          <a:p>
            <a:r>
              <a:rPr lang="en-US" dirty="0" smtClean="0"/>
              <a:t>N </a:t>
            </a:r>
            <a:r>
              <a:rPr lang="en-US" dirty="0" err="1" smtClean="0"/>
              <a:t>jege</a:t>
            </a:r>
            <a:r>
              <a:rPr lang="en-US" dirty="0" smtClean="0"/>
              <a:t> se n </a:t>
            </a:r>
            <a:r>
              <a:rPr lang="en-US" dirty="0" err="1" smtClean="0"/>
              <a:t>ta</a:t>
            </a:r>
            <a:r>
              <a:rPr lang="en-US" dirty="0" smtClean="0"/>
              <a:t> n </a:t>
            </a:r>
            <a:r>
              <a:rPr lang="en-US" dirty="0" err="1" smtClean="0"/>
              <a:t>maase</a:t>
            </a:r>
            <a:r>
              <a:rPr lang="en-US" dirty="0" smtClean="0"/>
              <a:t> A-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maŋem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mo </a:t>
            </a:r>
            <a:r>
              <a:rPr lang="en-US" dirty="0" err="1" smtClean="0"/>
              <a:t>maŋa</a:t>
            </a:r>
            <a:r>
              <a:rPr lang="en-US" dirty="0" smtClean="0"/>
              <a:t> </a:t>
            </a:r>
            <a:r>
              <a:rPr lang="en-US" dirty="0" err="1" smtClean="0"/>
              <a:t>maama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Dε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kuni</a:t>
            </a:r>
            <a:r>
              <a:rPr lang="en-US" dirty="0" smtClean="0"/>
              <a:t> </a:t>
            </a:r>
            <a:r>
              <a:rPr lang="en-US" dirty="0" err="1" smtClean="0"/>
              <a:t>daane</a:t>
            </a:r>
            <a:r>
              <a:rPr lang="en-US" dirty="0" smtClean="0"/>
              <a:t> </a:t>
            </a:r>
            <a:r>
              <a:rPr lang="en-US" dirty="0" err="1" smtClean="0"/>
              <a:t>lanyerane</a:t>
            </a:r>
            <a:r>
              <a:rPr lang="en-US" dirty="0" smtClean="0"/>
              <a:t> </a:t>
            </a:r>
            <a:r>
              <a:rPr lang="en-US" dirty="0" err="1" smtClean="0"/>
              <a:t>maŋem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baa </a:t>
            </a:r>
            <a:r>
              <a:rPr lang="en-US" dirty="0" err="1" smtClean="0"/>
              <a:t>taa</a:t>
            </a:r>
            <a:r>
              <a:rPr lang="en-US" dirty="0" smtClean="0"/>
              <a:t> </a:t>
            </a:r>
            <a:r>
              <a:rPr lang="en-US" dirty="0" err="1" smtClean="0"/>
              <a:t>mae</a:t>
            </a:r>
            <a:r>
              <a:rPr lang="en-US" dirty="0" smtClean="0"/>
              <a:t> </a:t>
            </a:r>
            <a:r>
              <a:rPr lang="en-US" dirty="0" err="1" smtClean="0"/>
              <a:t>daane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Ta n </a:t>
            </a:r>
            <a:r>
              <a:rPr lang="en-US" dirty="0" err="1" smtClean="0"/>
              <a:t>maane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maŋa</a:t>
            </a:r>
            <a:r>
              <a:rPr lang="en-US" dirty="0" smtClean="0"/>
              <a:t> </a:t>
            </a:r>
            <a:r>
              <a:rPr lang="en-US" dirty="0" err="1" smtClean="0"/>
              <a:t>maama</a:t>
            </a:r>
            <a:r>
              <a:rPr lang="en-US" dirty="0" smtClean="0"/>
              <a:t> se n </a:t>
            </a:r>
            <a:r>
              <a:rPr lang="en-US" dirty="0" err="1" smtClean="0"/>
              <a:t>ta</a:t>
            </a:r>
            <a:r>
              <a:rPr lang="en-US" dirty="0" smtClean="0"/>
              <a:t> n </a:t>
            </a:r>
            <a:r>
              <a:rPr lang="en-US" dirty="0" err="1" smtClean="0"/>
              <a:t>yei</a:t>
            </a:r>
            <a:r>
              <a:rPr lang="en-US" dirty="0" smtClean="0"/>
              <a:t> we ka </a:t>
            </a:r>
            <a:r>
              <a:rPr lang="en-US" dirty="0" err="1" smtClean="0"/>
              <a:t>mae</a:t>
            </a:r>
            <a:r>
              <a:rPr lang="en-US" dirty="0" smtClean="0"/>
              <a:t> </a:t>
            </a:r>
            <a:r>
              <a:rPr lang="en-US" dirty="0" err="1" smtClean="0"/>
              <a:t>daane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Vio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wora</a:t>
            </a:r>
            <a:r>
              <a:rPr lang="en-US" dirty="0" smtClean="0"/>
              <a:t> ye ma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kam</a:t>
            </a:r>
            <a:r>
              <a:rPr lang="en-US" dirty="0" smtClean="0"/>
              <a:t> n </a:t>
            </a:r>
            <a:r>
              <a:rPr lang="en-US" dirty="0" err="1" smtClean="0"/>
              <a:t>toŋe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8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3377</TotalTime>
  <Words>834</Words>
  <Application>Microsoft Office PowerPoint</Application>
  <PresentationFormat>Widescreen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Kizito, Fred</dc:creator>
  <cp:lastModifiedBy>Kizito, Fred</cp:lastModifiedBy>
  <cp:revision>52</cp:revision>
  <dcterms:created xsi:type="dcterms:W3CDTF">2016-11-27T09:18:55Z</dcterms:created>
  <dcterms:modified xsi:type="dcterms:W3CDTF">2017-11-09T10:33:34Z</dcterms:modified>
</cp:coreProperties>
</file>